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1936" y="-112"/>
      </p:cViewPr>
      <p:guideLst>
        <p:guide orient="horz" pos="2052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30/09/17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30/09/17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30/09/17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/>
              <a:t>Année guides 2017-2018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omic Sans MS"/>
                <a:cs typeface="Comic Sans MS"/>
              </a:rPr>
              <a:t>Réunion des parents</a:t>
            </a:r>
            <a:endParaRPr lang="fr-FR" dirty="0">
              <a:latin typeface="Comic Sans MS"/>
              <a:cs typeface="Comic Sans MS"/>
            </a:endParaRPr>
          </a:p>
        </p:txBody>
      </p:sp>
      <p:pic>
        <p:nvPicPr>
          <p:cNvPr id="4" name="Image 3" descr="Sans titre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28"/>
          <a:stretch/>
        </p:blipFill>
        <p:spPr>
          <a:xfrm>
            <a:off x="5600295" y="339015"/>
            <a:ext cx="3191419" cy="23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moyens de communication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Calendrier envoyé par mail et à jour sur le site web</a:t>
            </a:r>
          </a:p>
          <a:p>
            <a:r>
              <a:rPr lang="fr-FR" dirty="0" smtClean="0"/>
              <a:t>Contact par email</a:t>
            </a:r>
          </a:p>
          <a:p>
            <a:r>
              <a:rPr lang="fr-FR" dirty="0" smtClean="0"/>
              <a:t>Contact par téléphone SSI urgence ou important</a:t>
            </a:r>
          </a:p>
          <a:p>
            <a:r>
              <a:rPr lang="fr-FR" dirty="0" smtClean="0"/>
              <a:t>Groupe Facebook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56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05874" y="2538953"/>
            <a:ext cx="6666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DES QUESTIONS ?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438" y="2423095"/>
            <a:ext cx="63432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Merci pour votre </a:t>
            </a:r>
          </a:p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attention ! </a:t>
            </a:r>
            <a:r>
              <a:rPr lang="fr-FR" sz="6000" dirty="0" smtClean="0">
                <a:solidFill>
                  <a:srgbClr val="FF0000"/>
                </a:solidFill>
                <a:sym typeface="Wingdings"/>
              </a:rPr>
              <a:t> 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QUI sommes nous ?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22192971_1680937915272375_91730084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0059"/>
          <a:stretch>
            <a:fillRect/>
          </a:stretch>
        </p:blipFill>
        <p:spPr>
          <a:xfrm>
            <a:off x="802032" y="1752600"/>
            <a:ext cx="4060456" cy="2157901"/>
          </a:xfrm>
          <a:prstGeom prst="rect">
            <a:avLst/>
          </a:prstGeom>
        </p:spPr>
      </p:pic>
      <p:pic>
        <p:nvPicPr>
          <p:cNvPr id="6" name="Image 5" descr="1920462_10152897141698966_308203015592144589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0" y="4278418"/>
            <a:ext cx="3119137" cy="2339353"/>
          </a:xfrm>
          <a:prstGeom prst="rect">
            <a:avLst/>
          </a:prstGeom>
        </p:spPr>
      </p:pic>
      <p:pic>
        <p:nvPicPr>
          <p:cNvPr id="7" name="Image 6" descr="22156643_1680924735273693_402342444_n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66" y="1752600"/>
            <a:ext cx="2341991" cy="2341991"/>
          </a:xfrm>
          <a:prstGeom prst="rect">
            <a:avLst/>
          </a:prstGeom>
        </p:spPr>
      </p:pic>
      <p:pic>
        <p:nvPicPr>
          <p:cNvPr id="8" name="Image 7" descr="13925517_982588941839796_2570000967317789506_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2" y="4094591"/>
            <a:ext cx="3348026" cy="25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Mustang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4522082" cy="4373563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 smtClean="0"/>
              <a:t>Chef responsable </a:t>
            </a:r>
          </a:p>
          <a:p>
            <a:r>
              <a:rPr lang="fr-FR" dirty="0"/>
              <a:t>Dans l’unité depuis </a:t>
            </a:r>
            <a:r>
              <a:rPr lang="fr-FR" dirty="0" smtClean="0"/>
              <a:t>11 </a:t>
            </a:r>
            <a:r>
              <a:rPr lang="fr-FR" dirty="0"/>
              <a:t>ans</a:t>
            </a:r>
          </a:p>
          <a:p>
            <a:r>
              <a:rPr lang="fr-FR" dirty="0" smtClean="0"/>
              <a:t>Psychologie – ULB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mustang-sauv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91" y="3375732"/>
            <a:ext cx="4524554" cy="30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IMPALA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 smtClean="0"/>
          </a:p>
          <a:p>
            <a:r>
              <a:rPr lang="fr-FR" dirty="0" smtClean="0"/>
              <a:t>Chef matériel et présence </a:t>
            </a:r>
          </a:p>
          <a:p>
            <a:r>
              <a:rPr lang="fr-FR" dirty="0"/>
              <a:t>Dans l’unité depuis </a:t>
            </a:r>
            <a:r>
              <a:rPr lang="fr-FR" dirty="0" smtClean="0"/>
              <a:t>14 </a:t>
            </a:r>
            <a:r>
              <a:rPr lang="fr-FR" dirty="0"/>
              <a:t>ans</a:t>
            </a:r>
          </a:p>
          <a:p>
            <a:r>
              <a:rPr lang="fr-FR" dirty="0" smtClean="0"/>
              <a:t>Logopédie - UCL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hqdefau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b="3366"/>
          <a:stretch/>
        </p:blipFill>
        <p:spPr>
          <a:xfrm>
            <a:off x="4192079" y="3358090"/>
            <a:ext cx="4494721" cy="31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CHIPMUNK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 smtClean="0"/>
              <a:t>Chef comptes</a:t>
            </a:r>
          </a:p>
          <a:p>
            <a:r>
              <a:rPr lang="fr-FR" dirty="0"/>
              <a:t>D</a:t>
            </a:r>
            <a:r>
              <a:rPr lang="fr-FR" dirty="0" smtClean="0"/>
              <a:t>ans l’unité depuis 13 ans</a:t>
            </a:r>
          </a:p>
          <a:p>
            <a:r>
              <a:rPr lang="fr-FR" dirty="0" smtClean="0"/>
              <a:t>Droit - UCL</a:t>
            </a:r>
            <a:endParaRPr lang="fr-FR" dirty="0"/>
          </a:p>
        </p:txBody>
      </p:sp>
      <p:pic>
        <p:nvPicPr>
          <p:cNvPr id="5" name="Image 4" descr="chipmunk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86" y="3230386"/>
            <a:ext cx="4098613" cy="32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Capucin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 smtClean="0"/>
              <a:t>Chef pharmacie</a:t>
            </a:r>
          </a:p>
          <a:p>
            <a:r>
              <a:rPr lang="fr-FR" dirty="0" smtClean="0"/>
              <a:t>Dans l’unité depuis 12 ans</a:t>
            </a:r>
          </a:p>
          <a:p>
            <a:r>
              <a:rPr lang="fr-FR" dirty="0" smtClean="0"/>
              <a:t>Education physique, Parnasse</a:t>
            </a:r>
          </a:p>
          <a:p>
            <a:r>
              <a:rPr lang="fr-FR" dirty="0" smtClean="0"/>
              <a:t>Erasmus Q2</a:t>
            </a:r>
          </a:p>
          <a:p>
            <a:endParaRPr lang="fr-FR" dirty="0"/>
          </a:p>
        </p:txBody>
      </p:sp>
      <p:pic>
        <p:nvPicPr>
          <p:cNvPr id="4" name="Image 3" descr="Young_White-headed_capuch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74" y="1958019"/>
            <a:ext cx="3012726" cy="45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JAcana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 smtClean="0"/>
              <a:t>Chef pharmacie</a:t>
            </a:r>
          </a:p>
          <a:p>
            <a:r>
              <a:rPr lang="fr-FR" dirty="0" smtClean="0"/>
              <a:t>Dans l’unité depuis 11 ans</a:t>
            </a:r>
          </a:p>
          <a:p>
            <a:r>
              <a:rPr lang="fr-FR" dirty="0" smtClean="0"/>
              <a:t>Graphisme – Sint-Luca</a:t>
            </a:r>
          </a:p>
          <a:p>
            <a:r>
              <a:rPr lang="fr-FR" dirty="0" smtClean="0"/>
              <a:t>Erasmus Q1</a:t>
            </a:r>
          </a:p>
          <a:p>
            <a:endParaRPr lang="fr-FR" dirty="0"/>
          </a:p>
        </p:txBody>
      </p:sp>
      <p:pic>
        <p:nvPicPr>
          <p:cNvPr id="4" name="Image 3" descr="Irediparra_gallinacea_-_Comb-crested_Jaca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3523229"/>
            <a:ext cx="43148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règles …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Uniforme IM-PE-CCABLE</a:t>
            </a:r>
          </a:p>
          <a:p>
            <a:r>
              <a:rPr lang="fr-FR" dirty="0" smtClean="0"/>
              <a:t>3 absences injustifiées/non prévenues ; renvoi</a:t>
            </a:r>
          </a:p>
          <a:p>
            <a:r>
              <a:rPr lang="fr-FR" dirty="0" smtClean="0"/>
              <a:t>Réunion complète ou rien </a:t>
            </a:r>
          </a:p>
          <a:p>
            <a:r>
              <a:rPr lang="fr-FR" dirty="0" smtClean="0"/>
              <a:t>Respect de la nature et des autres</a:t>
            </a:r>
          </a:p>
          <a:p>
            <a:r>
              <a:rPr lang="fr-FR" dirty="0" smtClean="0"/>
              <a:t>Argent de patrouille :</a:t>
            </a:r>
          </a:p>
          <a:p>
            <a:pPr lvl="1"/>
            <a:r>
              <a:rPr lang="fr-FR" dirty="0" smtClean="0"/>
              <a:t>50€ pour le concours cuisine</a:t>
            </a:r>
          </a:p>
          <a:p>
            <a:pPr lvl="1"/>
            <a:r>
              <a:rPr lang="fr-FR" dirty="0" smtClean="0"/>
              <a:t>50€ pour racheter du nouveau matériel</a:t>
            </a:r>
          </a:p>
          <a:p>
            <a:pPr lvl="1"/>
            <a:r>
              <a:rPr lang="fr-FR" dirty="0" smtClean="0"/>
              <a:t>Extra : max 120 €</a:t>
            </a:r>
          </a:p>
        </p:txBody>
      </p:sp>
    </p:spTree>
    <p:extLst>
      <p:ext uri="{BB962C8B-B14F-4D97-AF65-F5344CB8AC3E}">
        <p14:creationId xmlns:p14="http://schemas.microsoft.com/office/powerpoint/2010/main" val="17461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Les dates importantes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WE de section ; 20 </a:t>
            </a:r>
            <a:r>
              <a:rPr lang="fr-FR" dirty="0" smtClean="0">
                <a:sym typeface="Wingdings"/>
              </a:rPr>
              <a:t> 22 </a:t>
            </a:r>
            <a:r>
              <a:rPr lang="fr-FR" dirty="0" smtClean="0"/>
              <a:t>octobre à Malmédy</a:t>
            </a:r>
          </a:p>
          <a:p>
            <a:r>
              <a:rPr lang="fr-FR" dirty="0" smtClean="0"/>
              <a:t>Veillée de No</a:t>
            </a:r>
            <a:r>
              <a:rPr lang="fr-FR" dirty="0" smtClean="0"/>
              <a:t>ël</a:t>
            </a:r>
          </a:p>
          <a:p>
            <a:r>
              <a:rPr lang="fr-FR" dirty="0" smtClean="0"/>
              <a:t>WE de section ; 23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25 février</a:t>
            </a:r>
          </a:p>
          <a:p>
            <a:r>
              <a:rPr lang="fr-FR" dirty="0" smtClean="0"/>
              <a:t>24h Vélo (folko et vitesse) ; 24 et 25 mars</a:t>
            </a:r>
          </a:p>
          <a:p>
            <a:r>
              <a:rPr lang="fr-FR" dirty="0" smtClean="0"/>
              <a:t>Grand camp ; première quinzaine</a:t>
            </a:r>
          </a:p>
          <a:p>
            <a:r>
              <a:rPr lang="fr-FR" dirty="0" smtClean="0"/>
              <a:t>Soirée de patrouille avec les chefs</a:t>
            </a:r>
          </a:p>
          <a:p>
            <a:r>
              <a:rPr lang="fr-FR" dirty="0" smtClean="0"/>
              <a:t>Calendrier avec les gouters sera envoyé, après plus de rappel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1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143</TotalTime>
  <Words>221</Words>
  <Application>Microsoft Macintosh PowerPoint</Application>
  <PresentationFormat>Présentation à l'écran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Apothicaire</vt:lpstr>
      <vt:lpstr>Réunion des parents</vt:lpstr>
      <vt:lpstr>QUI sommes nous ?</vt:lpstr>
      <vt:lpstr>Mustang</vt:lpstr>
      <vt:lpstr>IMPALA</vt:lpstr>
      <vt:lpstr>CHIPMUNK</vt:lpstr>
      <vt:lpstr>Capucin</vt:lpstr>
      <vt:lpstr>JAcana</vt:lpstr>
      <vt:lpstr>Les règles …</vt:lpstr>
      <vt:lpstr>Les dates importantes</vt:lpstr>
      <vt:lpstr>Les moyens de communication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parents</dc:title>
  <dc:creator>Michel Mersch</dc:creator>
  <cp:lastModifiedBy>Michel Mersch</cp:lastModifiedBy>
  <cp:revision>9</cp:revision>
  <dcterms:created xsi:type="dcterms:W3CDTF">2017-09-30T20:33:04Z</dcterms:created>
  <dcterms:modified xsi:type="dcterms:W3CDTF">2017-09-30T22:56:39Z</dcterms:modified>
</cp:coreProperties>
</file>